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6" r:id="rId3"/>
    <p:sldId id="275" r:id="rId4"/>
    <p:sldId id="267" r:id="rId5"/>
    <p:sldId id="284" r:id="rId6"/>
    <p:sldId id="277" r:id="rId7"/>
    <p:sldId id="279" r:id="rId8"/>
    <p:sldId id="281" r:id="rId9"/>
    <p:sldId id="280" r:id="rId10"/>
    <p:sldId id="263" r:id="rId11"/>
    <p:sldId id="261" r:id="rId12"/>
    <p:sldId id="260" r:id="rId13"/>
    <p:sldId id="262" r:id="rId14"/>
    <p:sldId id="283" r:id="rId15"/>
    <p:sldId id="286" r:id="rId16"/>
    <p:sldId id="285" r:id="rId17"/>
    <p:sldId id="282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" y="0"/>
            <a:ext cx="9143998" cy="6930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24208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Соблюдайте Правила </a:t>
            </a:r>
            <a:br>
              <a:rPr lang="ru-RU" sz="4000" b="1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пожарной</a:t>
            </a:r>
            <a:br>
              <a:rPr lang="ru-RU" sz="4000" b="1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безопасности.</a:t>
            </a:r>
            <a:endParaRPr lang="ru-RU" sz="4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08920"/>
            <a:ext cx="4860030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ожар6.jpg"/>
          <p:cNvPicPr>
            <a:picLocks noChangeAspect="1"/>
          </p:cNvPicPr>
          <p:nvPr/>
        </p:nvPicPr>
        <p:blipFill>
          <a:blip r:embed="rId3" cstate="print"/>
          <a:srcRect l="4893" t="10542" r="4592" b="12147"/>
          <a:stretch>
            <a:fillRect/>
          </a:stretch>
        </p:blipFill>
        <p:spPr>
          <a:xfrm>
            <a:off x="4788024" y="2924944"/>
            <a:ext cx="4355976" cy="400506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26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09329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4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2" y="0"/>
            <a:ext cx="9144000" cy="59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лена\презентациии\пожар\1пожар.jpg"/>
          <p:cNvPicPr>
            <a:picLocks noChangeAspect="1" noChangeArrowheads="1"/>
          </p:cNvPicPr>
          <p:nvPr/>
        </p:nvPicPr>
        <p:blipFill>
          <a:blip r:embed="rId2" cstate="print"/>
          <a:srcRect b="22023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СОБЛЮДАЙ ПРАВИЛА</a:t>
            </a:r>
          </a:p>
          <a:p>
            <a:pPr algn="ctr"/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ПОЖАРНОЙ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7094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3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sli-pozhar-768x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1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amyatka_ro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2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ajt2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58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42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35080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Игра </a:t>
            </a:r>
            <a:r>
              <a:rPr lang="ru-RU" sz="2800" b="1" i="1" dirty="0">
                <a:solidFill>
                  <a:srgbClr val="FF0000"/>
                </a:solidFill>
              </a:rPr>
              <a:t>«Четвертый лишний»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Назовите предмет, который может стать причиной </a:t>
            </a:r>
            <a:r>
              <a:rPr lang="ru-RU" sz="2800" b="1" dirty="0">
                <a:solidFill>
                  <a:srgbClr val="00B050"/>
                </a:solidFill>
              </a:rPr>
              <a:t>пожара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  <a:endParaRPr lang="ru-RU" sz="2800" i="1" dirty="0">
              <a:solidFill>
                <a:srgbClr val="00B050"/>
              </a:solidFill>
            </a:endParaRPr>
          </a:p>
          <a:p>
            <a:r>
              <a:rPr lang="ru-RU" sz="2800" dirty="0"/>
              <a:t>1.Машинка, расческа, кипятильник, кастрюля.</a:t>
            </a:r>
            <a:endParaRPr lang="ru-RU" sz="2800" i="1" dirty="0"/>
          </a:p>
          <a:p>
            <a:r>
              <a:rPr lang="ru-RU" sz="2800" dirty="0"/>
              <a:t>2.Ковер, телевизор, картина, мяч.</a:t>
            </a:r>
            <a:endParaRPr lang="ru-RU" sz="2800" i="1" dirty="0"/>
          </a:p>
          <a:p>
            <a:r>
              <a:rPr lang="ru-RU" sz="2800" i="1" dirty="0"/>
              <a:t> </a:t>
            </a:r>
          </a:p>
        </p:txBody>
      </p:sp>
      <p:pic>
        <p:nvPicPr>
          <p:cNvPr id="5" name="Picture 2" descr="C:\Users\User\Desktop\P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" y="0"/>
            <a:ext cx="5213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>
              <a:solidFill>
                <a:srgbClr val="000000"/>
              </a:solidFill>
            </a:endParaRPr>
          </a:p>
          <a:p>
            <a:pPr lvl="0" algn="ctr"/>
            <a:endParaRPr lang="ru-RU" sz="4000" b="1" dirty="0">
              <a:solidFill>
                <a:srgbClr val="000000"/>
              </a:solidFill>
            </a:endParaRPr>
          </a:p>
          <a:p>
            <a:pPr lvl="0" algn="ctr"/>
            <a:r>
              <a:rPr lang="ru-RU" sz="4400" b="1" dirty="0">
                <a:solidFill>
                  <a:srgbClr val="C00000"/>
                </a:solidFill>
              </a:rPr>
              <a:t>     УВАЖАЕМЫЕ РОДИТЕЛИ!</a:t>
            </a:r>
            <a:endParaRPr lang="ru-RU" sz="4400" i="1" dirty="0">
              <a:solidFill>
                <a:srgbClr val="C00000"/>
              </a:solidFill>
            </a:endParaRPr>
          </a:p>
          <a:p>
            <a:pPr lvl="0" algn="ctr"/>
            <a:endParaRPr lang="ru-RU" sz="4000" b="1" dirty="0">
              <a:solidFill>
                <a:srgbClr val="000000"/>
              </a:solidFill>
            </a:endParaRPr>
          </a:p>
          <a:p>
            <a:pPr lvl="0" algn="ctr"/>
            <a:r>
              <a:rPr lang="ru-RU" sz="4000" b="1" dirty="0">
                <a:solidFill>
                  <a:srgbClr val="0070C0"/>
                </a:solidFill>
              </a:rPr>
              <a:t>      Помните, что соблюдение             		элементарных правил пожарной безопасности </a:t>
            </a:r>
          </a:p>
          <a:p>
            <a:pPr lvl="0" algn="ctr"/>
            <a:r>
              <a:rPr lang="ru-RU" sz="4000" b="1" dirty="0">
                <a:solidFill>
                  <a:srgbClr val="0070C0"/>
                </a:solidFill>
              </a:rPr>
              <a:t>убережет Вас и ваших детей!</a:t>
            </a:r>
          </a:p>
          <a:p>
            <a:pPr lvl="0" algn="ctr"/>
            <a:endParaRPr lang="ru-RU" sz="4000" b="1" dirty="0">
              <a:solidFill>
                <a:srgbClr val="0070C0"/>
              </a:solidFill>
            </a:endParaRPr>
          </a:p>
          <a:p>
            <a:pPr lvl="0" algn="ctr"/>
            <a:endParaRPr lang="ru-RU" sz="4000" b="1" dirty="0">
              <a:solidFill>
                <a:srgbClr val="0070C0"/>
              </a:solidFill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»Ð°Ð¹Ð´Ñ Ð¿Ð¾ Ð¿Ð¾Ð¶Ð°ÑÐ½Ð¾Ð¹ Ð±ÐµÐ·Ð¾Ð¿Ð°Ñ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                  </a:t>
            </a:r>
            <a:r>
              <a:rPr lang="ru-RU" sz="3600" dirty="0">
                <a:solidFill>
                  <a:srgbClr val="FF0000"/>
                </a:solidFill>
              </a:rPr>
              <a:t>Пожарная безопасность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 descr="C:\Users\User\Desktop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9959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746" y="1340768"/>
            <a:ext cx="536408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По данным статистики за июнь - декабрь 2021 год в России всего насчитывается </a:t>
            </a:r>
            <a:r>
              <a:rPr lang="ru-RU" sz="3600" dirty="0">
                <a:solidFill>
                  <a:srgbClr val="C00000"/>
                </a:solidFill>
              </a:rPr>
              <a:t>72779</a:t>
            </a:r>
            <a:r>
              <a:rPr lang="ru-RU" sz="3600" dirty="0">
                <a:solidFill>
                  <a:srgbClr val="0070C0"/>
                </a:solidFill>
              </a:rPr>
              <a:t> очагов </a:t>
            </a:r>
            <a:r>
              <a:rPr lang="ru-RU" sz="3600" b="1" dirty="0">
                <a:solidFill>
                  <a:srgbClr val="0070C0"/>
                </a:solidFill>
              </a:rPr>
              <a:t>пожара</a:t>
            </a:r>
            <a:r>
              <a:rPr lang="ru-RU" sz="3600" dirty="0">
                <a:solidFill>
                  <a:srgbClr val="0070C0"/>
                </a:solidFill>
              </a:rPr>
              <a:t>. Погибло при этом </a:t>
            </a:r>
            <a:r>
              <a:rPr lang="ru-RU" sz="3600" dirty="0">
                <a:solidFill>
                  <a:srgbClr val="C00000"/>
                </a:solidFill>
              </a:rPr>
              <a:t>5042</a:t>
            </a:r>
            <a:r>
              <a:rPr lang="ru-RU" sz="3600" dirty="0">
                <a:solidFill>
                  <a:srgbClr val="0070C0"/>
                </a:solidFill>
              </a:rPr>
              <a:t> человека. Основные </a:t>
            </a:r>
            <a:r>
              <a:rPr lang="ru-RU" sz="3600" u="sng" dirty="0">
                <a:solidFill>
                  <a:srgbClr val="0070C0"/>
                </a:solidFill>
              </a:rPr>
              <a:t>причины</a:t>
            </a:r>
            <a:r>
              <a:rPr lang="ru-RU" sz="3600" dirty="0">
                <a:solidFill>
                  <a:srgbClr val="0070C0"/>
                </a:solidFill>
              </a:rPr>
              <a:t>: поджоги – </a:t>
            </a:r>
            <a:r>
              <a:rPr lang="ru-RU" sz="3600" dirty="0">
                <a:solidFill>
                  <a:srgbClr val="C00000"/>
                </a:solidFill>
              </a:rPr>
              <a:t>7610</a:t>
            </a:r>
            <a:r>
              <a:rPr lang="ru-RU" sz="3600" dirty="0">
                <a:solidFill>
                  <a:srgbClr val="0070C0"/>
                </a:solidFill>
              </a:rPr>
              <a:t>, нарушение правил устройства и эксплуатации электрооборудования и бытовых электроприборов – </a:t>
            </a:r>
            <a:r>
              <a:rPr lang="ru-RU" sz="3600" dirty="0">
                <a:solidFill>
                  <a:srgbClr val="C00000"/>
                </a:solidFill>
              </a:rPr>
              <a:t>20 681</a:t>
            </a:r>
            <a:r>
              <a:rPr lang="ru-RU" sz="3600" dirty="0">
                <a:solidFill>
                  <a:srgbClr val="0070C0"/>
                </a:solidFill>
              </a:rPr>
              <a:t>; неосторожное обращение с огнем -</a:t>
            </a:r>
            <a:r>
              <a:rPr lang="ru-RU" sz="3600" dirty="0">
                <a:solidFill>
                  <a:srgbClr val="C00000"/>
                </a:solidFill>
              </a:rPr>
              <a:t>23792</a:t>
            </a:r>
            <a:r>
              <a:rPr lang="ru-RU" sz="3600" dirty="0">
                <a:solidFill>
                  <a:srgbClr val="0070C0"/>
                </a:solidFill>
              </a:rPr>
              <a:t>; шалость </a:t>
            </a:r>
            <a:r>
              <a:rPr lang="ru-RU" sz="3600" b="1" dirty="0">
                <a:solidFill>
                  <a:srgbClr val="0070C0"/>
                </a:solidFill>
              </a:rPr>
              <a:t>детей – </a:t>
            </a:r>
            <a:r>
              <a:rPr lang="ru-RU" sz="3600" b="1" dirty="0">
                <a:solidFill>
                  <a:srgbClr val="C00000"/>
                </a:solidFill>
              </a:rPr>
              <a:t>1108 </a:t>
            </a:r>
            <a:r>
              <a:rPr lang="ru-RU" sz="2800" i="1" dirty="0">
                <a:solidFill>
                  <a:srgbClr val="7030A0"/>
                </a:solidFill>
              </a:rPr>
              <a:t>(информация с сайта главного управление МЧС России)</a:t>
            </a:r>
          </a:p>
        </p:txBody>
      </p:sp>
    </p:spTree>
    <p:extLst>
      <p:ext uri="{BB962C8B-B14F-4D97-AF65-F5344CB8AC3E}">
        <p14:creationId xmlns:p14="http://schemas.microsoft.com/office/powerpoint/2010/main" val="317311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4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8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0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Buklety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03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697</TotalTime>
  <Words>135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Franklin Gothic Book</vt:lpstr>
      <vt:lpstr>Franklin Gothic Medium</vt:lpstr>
      <vt:lpstr>Wingdings</vt:lpstr>
      <vt:lpstr>Углы</vt:lpstr>
      <vt:lpstr>Соблюдайте Правила  пожарной      безопасности.</vt:lpstr>
      <vt:lpstr>Презентация PowerPoint</vt:lpstr>
      <vt:lpstr>                    Пожарная безопасность.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янина кайзер</cp:lastModifiedBy>
  <cp:revision>35</cp:revision>
  <dcterms:created xsi:type="dcterms:W3CDTF">2018-03-30T09:40:27Z</dcterms:created>
  <dcterms:modified xsi:type="dcterms:W3CDTF">2022-04-11T06:48:00Z</dcterms:modified>
</cp:coreProperties>
</file>