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3" r:id="rId5"/>
    <p:sldId id="268" r:id="rId6"/>
    <p:sldId id="259" r:id="rId7"/>
    <p:sldId id="267" r:id="rId8"/>
    <p:sldId id="261" r:id="rId9"/>
    <p:sldId id="262" r:id="rId10"/>
    <p:sldId id="264" r:id="rId11"/>
    <p:sldId id="265" r:id="rId12"/>
    <p:sldId id="266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16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48FFE2-384E-4859-B077-5377398B43A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546BDB3-3574-4569-9881-5FCC50590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FFE2-384E-4859-B077-5377398B43A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BDB3-3574-4569-9881-5FCC50590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FFE2-384E-4859-B077-5377398B43A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BDB3-3574-4569-9881-5FCC50590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FFE2-384E-4859-B077-5377398B43A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BDB3-3574-4569-9881-5FCC505900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FFE2-384E-4859-B077-5377398B43A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BDB3-3574-4569-9881-5FCC505900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FFE2-384E-4859-B077-5377398B43A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BDB3-3574-4569-9881-5FCC505900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FFE2-384E-4859-B077-5377398B43A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BDB3-3574-4569-9881-5FCC50590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FFE2-384E-4859-B077-5377398B43A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BDB3-3574-4569-9881-5FCC505900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FFE2-384E-4859-B077-5377398B43A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BDB3-3574-4569-9881-5FCC50590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248FFE2-384E-4859-B077-5377398B43A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BDB3-3574-4569-9881-5FCC50590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48FFE2-384E-4859-B077-5377398B43A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546BDB3-3574-4569-9881-5FCC505900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248FFE2-384E-4859-B077-5377398B43A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546BDB3-3574-4569-9881-5FCC50590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571736" y="4286256"/>
            <a:ext cx="6419864" cy="11430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>
                <a:solidFill>
                  <a:srgbClr val="2A165C"/>
                </a:solidFill>
                <a:latin typeface="Times New Roman" pitchFamily="18" charset="0"/>
                <a:cs typeface="Times New Roman" pitchFamily="18" charset="0"/>
              </a:rPr>
              <a:t>МАДОУ №23 </a:t>
            </a:r>
          </a:p>
          <a:p>
            <a:pPr algn="ctr">
              <a:buNone/>
            </a:pPr>
            <a:r>
              <a:rPr lang="ru-RU" sz="1600" b="1" dirty="0">
                <a:solidFill>
                  <a:srgbClr val="2A165C"/>
                </a:solidFill>
                <a:latin typeface="Times New Roman" pitchFamily="18" charset="0"/>
                <a:cs typeface="Times New Roman" pitchFamily="18" charset="0"/>
              </a:rPr>
              <a:t>Воспитатель Малиновская О.Е.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686800" cy="268604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  безопасности  для дошкольников»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dou38.ru/br47/images/stories/detskaja_str/2/image004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357298"/>
            <a:ext cx="492918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142852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Опасности праздничного салюта</a:t>
            </a:r>
          </a:p>
          <a:p>
            <a:r>
              <a:rPr lang="ru-RU" b="1" dirty="0">
                <a:solidFill>
                  <a:srgbClr val="0070C0"/>
                </a:solidFill>
              </a:rPr>
              <a:t> 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Посмотрите, там и тут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небе плещется салют…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Здорово, конечно,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всё успешно.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 опасность на пути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Стережёт — не обойти!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что пойдёт не так,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в фейерверке брак,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Или прочь не отбежали,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Иль в окно кому попали,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общем, столько тут вопросов!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пускай салют без спроса!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Хочешь ты салют устроить?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Хорошо, не станем спорить,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Только, чтоб не пострадать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Нужно в помощь взрослых звать!</a:t>
            </a: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dou38.ru/br47/images/stories/detskaja_str/2/image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5715000" cy="40005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43240" y="4286256"/>
            <a:ext cx="2714644" cy="2371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Уходя тушите свет! </a:t>
            </a:r>
            <a:b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Знай, любые провода</a:t>
            </a:r>
            <a:b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Повреждённые – беда!</a:t>
            </a:r>
            <a:b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Ведь они опасны слишком –</a:t>
            </a:r>
            <a:b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Замыкание как вспышка!</a:t>
            </a:r>
          </a:p>
          <a:p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Дать друзьям такой совет</a:t>
            </a:r>
            <a:b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Просто каждый может:</a:t>
            </a:r>
            <a:b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Уходя тушите свет</a:t>
            </a:r>
            <a:b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приборы тоже!</a:t>
            </a:r>
          </a:p>
        </p:txBody>
      </p:sp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1785926"/>
            <a:ext cx="3853118" cy="45679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628" y="3000372"/>
            <a:ext cx="3429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вьется пламя,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Дым валит столбом,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Ноль – один» мы наберем,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пожарных позовем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28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пожаре выход  один – </a:t>
            </a:r>
          </a:p>
          <a:p>
            <a:pPr algn="ctr"/>
            <a:r>
              <a:rPr lang="ru-RU" sz="32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позвони 01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435018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3504" y="1571612"/>
            <a:ext cx="3714776" cy="3643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машине ярко-красной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Мчимся мы вперед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тяжелый и опасны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Нас, пожарных , ждет.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 пронзительной сирены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оглушить.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и водой и пеной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огонь тушить.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-489398"/>
            <a:ext cx="7704667" cy="14166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083621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6" y="285728"/>
            <a:ext cx="3740150" cy="42084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28926" y="5000636"/>
            <a:ext cx="371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есть огнетушитель,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найден нарушитель.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уйти огню от нас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потушит пенный газ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1389063" y="3714750"/>
            <a:ext cx="7754937" cy="28860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пожарные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запинки знайте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пожарные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Строго соблюдайте.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3"/>
            <a:ext cx="4751388" cy="3346450"/>
          </a:xfrm>
        </p:spPr>
      </p:pic>
    </p:spTree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142985"/>
            <a:ext cx="4557711" cy="44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одержимое 11"/>
          <p:cNvSpPr>
            <a:spLocks noGrp="1"/>
          </p:cNvSpPr>
          <p:nvPr>
            <p:ph idx="4294967295"/>
          </p:nvPr>
        </p:nvSpPr>
        <p:spPr>
          <a:xfrm>
            <a:off x="0" y="1857375"/>
            <a:ext cx="4143375" cy="24288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спички в руки взял,</a:t>
            </a:r>
          </a:p>
          <a:p>
            <a:pPr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Сразу ты опасным стал – </a:t>
            </a:r>
          </a:p>
          <a:p>
            <a:pPr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Ведь огонь, что в них живет,</a:t>
            </a:r>
          </a:p>
          <a:p>
            <a:pPr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Много бед всем принесет</a:t>
            </a:r>
          </a:p>
        </p:txBody>
      </p:sp>
    </p:spTree>
  </p:cSld>
  <p:clrMapOvr>
    <a:masterClrMapping/>
  </p:clrMapOvr>
  <p:transition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ou38.ru/br47/images/stories/detskaja_str/2/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6956253" cy="48577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00232" y="64291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шутите с огнём!</a:t>
            </a:r>
            <a:b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2" y="428604"/>
            <a:ext cx="4498983" cy="61994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2357430"/>
            <a:ext cx="3071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огонь! Я друг ребят,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когда со мной шалят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Становлюсь тогда врагом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сжигаю все кругом.</a:t>
            </a:r>
          </a:p>
        </p:txBody>
      </p:sp>
    </p:spTree>
  </p:cSld>
  <p:clrMapOvr>
    <a:masterClrMapping/>
  </p:clrMapOvr>
  <p:transition>
    <p:pull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1182645"/>
            <a:ext cx="3883026" cy="47466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86380" y="1571612"/>
            <a:ext cx="32147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кухне газ у нас горит,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 он тянет как магнит.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мама я хочу уметь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ручки на плите вертеть.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спички ловко зажигать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газ включать и выключать.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мама строго мне сказала: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 плите чтоб руки не совала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 это, так и знай!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 за мной понаблюдай.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 газу ты не подходи-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Сперва немного подрасти!</a:t>
            </a:r>
          </a:p>
        </p:txBody>
      </p:sp>
    </p:spTree>
  </p:cSld>
  <p:clrMapOvr>
    <a:masterClrMapping/>
  </p:clrMapOvr>
  <p:transition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dou38.ru/br47/images/stories/detskaja_str/2/image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290"/>
            <a:ext cx="5715000" cy="40005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00364" y="4286256"/>
            <a:ext cx="4071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Очень-очень важные правила! </a:t>
            </a:r>
            <a:b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Ребята, помните о том,</a:t>
            </a:r>
            <a:b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нельзя шутить с огнём</a:t>
            </a:r>
            <a:b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Кто с огнём неосторожен</a:t>
            </a:r>
            <a:b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того пожар возможен.</a:t>
            </a:r>
          </a:p>
          <a:p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играй с электроплиткою.</a:t>
            </a:r>
            <a:b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Спрыгнет с плитки пламя прыткое!</a:t>
            </a:r>
          </a:p>
          <a:p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газом будь осторожен,</a:t>
            </a:r>
            <a:b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 газа пожар возможен!</a:t>
            </a:r>
          </a:p>
        </p:txBody>
      </p:sp>
    </p:spTree>
  </p:cSld>
  <p:clrMapOvr>
    <a:masterClrMapping/>
  </p:clrMapOvr>
  <p:transition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ки по запросу презентация пожарная безопасность для дошкольников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5728"/>
            <a:ext cx="5357813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86116" y="5072074"/>
            <a:ext cx="41433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Выключайте электроприборы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гости к вам пришли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Или навестил вас друг,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Перед тем, как с ним играть —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забудьте выключить утюг!</a:t>
            </a:r>
          </a:p>
        </p:txBody>
      </p:sp>
    </p:spTree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dou38.ru/br47/images/stories/detskaja_str/2/image003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357298"/>
            <a:ext cx="49196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2071678"/>
            <a:ext cx="35719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Не берите в руки спички! 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Чтобы лес, звериный дом,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Не пылал нигде огнём,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Чтоб не плакали букашки,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Не теряли гнёзда пташки,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А лишь пели песни птички,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Не берите в руки спички</a:t>
            </a:r>
            <a:r>
              <a:rPr lang="ru-RU" b="1" dirty="0"/>
              <a:t>!</a:t>
            </a:r>
          </a:p>
        </p:txBody>
      </p:sp>
    </p:spTree>
  </p:cSld>
  <p:clrMapOvr>
    <a:masterClrMapping/>
  </p:clrMapOvr>
  <p:transition>
    <p:wipe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77</TotalTime>
  <Words>490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Lucida Sans Unicode</vt:lpstr>
      <vt:lpstr>Times New Roman</vt:lpstr>
      <vt:lpstr>Verdana</vt:lpstr>
      <vt:lpstr>Wingdings 2</vt:lpstr>
      <vt:lpstr>Wingdings 3</vt:lpstr>
      <vt:lpstr>Открытая</vt:lpstr>
      <vt:lpstr>Правила  пожарной  безопасности  для дошкольников»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янина кайзер</cp:lastModifiedBy>
  <cp:revision>11</cp:revision>
  <dcterms:created xsi:type="dcterms:W3CDTF">2017-04-06T19:18:24Z</dcterms:created>
  <dcterms:modified xsi:type="dcterms:W3CDTF">2022-04-11T06:49:19Z</dcterms:modified>
</cp:coreProperties>
</file>